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272"/>
            <p14:sldId id="273"/>
            <p14:sldId id="274"/>
          </p14:sldIdLst>
        </p14:section>
        <p14:section name="Phần 3" id="{F37F1F57-98FD-48B3-A08A-C206774465E3}">
          <p14:sldIdLst>
            <p14:sldId id="275"/>
            <p14:sldId id="276"/>
          </p14:sldIdLst>
        </p14:section>
        <p14:section name="Phần 4" id="{F664678F-C9D8-4D56-BCFE-505F91C7BFD9}">
          <p14:sldIdLst>
            <p14:sldId id="277"/>
            <p14:sldId id="278"/>
            <p14:sldId id="279"/>
            <p14:sldId id="280"/>
            <p14:sldId id="281"/>
          </p14:sldIdLst>
        </p14:section>
        <p14:section name="Phần 5" id="{4FBEA97B-0044-440B-8B4B-A772DC59A451}">
          <p14:sldIdLst>
            <p14:sldId id="282"/>
            <p14:sldId id="283"/>
          </p14:sldIdLst>
        </p14:section>
        <p14:section name="Phần 6" id="{9E358B50-A1F8-44C4-9E83-C095D4DA3CAB}">
          <p14:sldIdLst>
            <p14:sldId id="284"/>
          </p14:sldIdLst>
        </p14:section>
        <p14:section name="Phần 7" id="{2941B05D-F3C8-47B0-8502-2C5B4A422A45}">
          <p14:sldIdLst>
            <p14:sldId id="285"/>
            <p14:sldId id="286"/>
            <p14:sldId id="287"/>
          </p14:sldIdLst>
        </p14:section>
        <p14:section name="Phần 8" id="{53F6424F-987A-4771-85B2-02A5AC8A8A6A}">
          <p14:sldIdLst>
            <p14:sldId id="288"/>
            <p14:sldId id="289"/>
          </p14:sldIdLst>
        </p14:section>
        <p14:section name="Phần 9" id="{8F69DEB6-7DE4-47ED-B213-B5AA6E49240F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>
        <p:scale>
          <a:sx n="66" d="100"/>
          <a:sy n="66" d="100"/>
        </p:scale>
        <p:origin x="8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Outline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bản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bản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FBC1EE4B-083C-4AE6-84E7-B99A7EDA9FDD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Bullets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Numbering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B10D5-74E3-41D4-A0BF-CDC428892F2C}" type="parTrans" cxnId="{E830A2B8-EC87-49F3-8D8F-7948E6C7BE81}">
      <dgm:prSet/>
      <dgm:spPr/>
      <dgm:t>
        <a:bodyPr/>
        <a:lstStyle/>
        <a:p>
          <a:endParaRPr lang="en-US"/>
        </a:p>
      </dgm:t>
    </dgm:pt>
    <dgm:pt modelId="{50184D98-EB07-413A-BB41-7D7E8FFBBDB7}" type="sibTrans" cxnId="{E830A2B8-EC87-49F3-8D8F-7948E6C7BE81}">
      <dgm:prSet/>
      <dgm:spPr/>
      <dgm:t>
        <a:bodyPr/>
        <a:lstStyle/>
        <a:p>
          <a:endParaRPr lang="en-US"/>
        </a:p>
      </dgm:t>
    </dgm:pt>
    <dgm:pt modelId="{6DA3D2D0-706D-4435-805D-1553AE5452CB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B9DEC-3168-4D56-B119-A86E111C07E0}" type="parTrans" cxnId="{032F60D8-300C-4470-90C8-2381FAEF72E6}">
      <dgm:prSet/>
      <dgm:spPr/>
      <dgm:t>
        <a:bodyPr/>
        <a:lstStyle/>
        <a:p>
          <a:endParaRPr lang="en-US"/>
        </a:p>
      </dgm:t>
    </dgm:pt>
    <dgm:pt modelId="{BFD97A15-B3BD-461B-81A2-970A93BA7A96}" type="sibTrans" cxnId="{032F60D8-300C-4470-90C8-2381FAEF72E6}">
      <dgm:prSet/>
      <dgm:spPr/>
      <dgm:t>
        <a:bodyPr/>
        <a:lstStyle/>
        <a:p>
          <a:endParaRPr lang="en-US"/>
        </a:p>
      </dgm:t>
    </dgm:pt>
    <dgm:pt modelId="{CF82A267-817F-4DE0-B126-7D274C5A1CC7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Tab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95458-69D4-4C9D-902F-253EA030305F}" type="parTrans" cxnId="{4ABD0FDE-DA4D-4D7D-AF48-63E186EC69D9}">
      <dgm:prSet/>
      <dgm:spPr/>
      <dgm:t>
        <a:bodyPr/>
        <a:lstStyle/>
        <a:p>
          <a:endParaRPr lang="en-US"/>
        </a:p>
      </dgm:t>
    </dgm:pt>
    <dgm:pt modelId="{AE85891D-C716-4213-BC3D-6265B82AB81B}" type="sibTrans" cxnId="{4ABD0FDE-DA4D-4D7D-AF48-63E186EC69D9}">
      <dgm:prSet/>
      <dgm:spPr/>
      <dgm:t>
        <a:bodyPr/>
        <a:lstStyle/>
        <a:p>
          <a:endParaRPr lang="en-US"/>
        </a:p>
      </dgm:t>
    </dgm:pt>
    <dgm:pt modelId="{87B28A6A-63FF-4482-9400-BC7B06488239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7EA43-2B3D-4EC4-BE9E-00E52206ED39}" type="parTrans" cxnId="{54AA1D86-A587-45F4-A64E-FB7E93689CE7}">
      <dgm:prSet/>
      <dgm:spPr/>
      <dgm:t>
        <a:bodyPr/>
        <a:lstStyle/>
        <a:p>
          <a:endParaRPr lang="en-US"/>
        </a:p>
      </dgm:t>
    </dgm:pt>
    <dgm:pt modelId="{89522A35-C88E-4E86-B681-98F4DC5E8C0D}" type="sibTrans" cxnId="{54AA1D86-A587-45F4-A64E-FB7E93689CE7}">
      <dgm:prSet/>
      <dgm:spPr/>
      <dgm:t>
        <a:bodyPr/>
        <a:lstStyle/>
        <a:p>
          <a:endParaRPr lang="en-US"/>
        </a:p>
      </dgm:t>
    </dgm:pt>
    <dgm:pt modelId="{A0AB976B-284C-44EF-A3C1-26D1053EE0EF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hộp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bản (Text Boxes)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9833F-ADDF-480A-80CE-8CD20DA857E7}" type="parTrans" cxnId="{BD9F4848-5557-4B03-BF5E-63BCB47987DA}">
      <dgm:prSet/>
      <dgm:spPr/>
      <dgm:t>
        <a:bodyPr/>
        <a:lstStyle/>
        <a:p>
          <a:endParaRPr lang="en-US"/>
        </a:p>
      </dgm:t>
    </dgm:pt>
    <dgm:pt modelId="{AAFB38E6-E019-4E13-BB97-165C4EC07104}" type="sibTrans" cxnId="{BD9F4848-5557-4B03-BF5E-63BCB47987DA}">
      <dgm:prSet/>
      <dgm:spPr/>
      <dgm:t>
        <a:bodyPr/>
        <a:lstStyle/>
        <a:p>
          <a:endParaRPr lang="en-US"/>
        </a:p>
      </dgm:t>
    </dgm:pt>
    <dgm:pt modelId="{BF43DAA5-87CA-4345-A14A-DD98A8526C7D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2CB1F-4B2C-4EEC-81AB-F8089418DDDC}" type="parTrans" cxnId="{18980742-9E74-4341-85B3-A57F6B4C7A86}">
      <dgm:prSet/>
      <dgm:spPr/>
      <dgm:t>
        <a:bodyPr/>
        <a:lstStyle/>
        <a:p>
          <a:endParaRPr lang="en-US"/>
        </a:p>
      </dgm:t>
    </dgm:pt>
    <dgm:pt modelId="{6790441A-4832-48C9-9A40-1890C4898F70}" type="sibTrans" cxnId="{18980742-9E74-4341-85B3-A57F6B4C7A86}">
      <dgm:prSet/>
      <dgm:spPr/>
      <dgm:t>
        <a:bodyPr/>
        <a:lstStyle/>
        <a:p>
          <a:endParaRPr lang="en-US"/>
        </a:p>
      </dgm:t>
    </dgm:pt>
    <dgm:pt modelId="{57F5EA57-2838-4E52-BF97-3AF89CE1216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WordArt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5811E-3BF2-4E2C-BD05-508D4EA3AF77}" type="parTrans" cxnId="{BE57330F-EA3B-4148-9C7D-C909C212C57B}">
      <dgm:prSet/>
      <dgm:spPr/>
      <dgm:t>
        <a:bodyPr/>
        <a:lstStyle/>
        <a:p>
          <a:endParaRPr lang="en-US"/>
        </a:p>
      </dgm:t>
    </dgm:pt>
    <dgm:pt modelId="{0352F2D4-0F0A-4643-A6B1-7C9D8AB83F12}" type="sibTrans" cxnId="{BE57330F-EA3B-4148-9C7D-C909C212C57B}">
      <dgm:prSet/>
      <dgm:spPr/>
      <dgm:t>
        <a:bodyPr/>
        <a:lstStyle/>
        <a:p>
          <a:endParaRPr lang="en-US"/>
        </a:p>
      </dgm:t>
    </dgm:pt>
    <dgm:pt modelId="{0F16539A-D259-4869-A416-B6939FF75518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37A95-88FA-46B7-B73C-9E5BAE8CE7A5}" type="parTrans" cxnId="{BDB51D39-699D-4874-A691-1790D2DA88FB}">
      <dgm:prSet/>
      <dgm:spPr/>
      <dgm:t>
        <a:bodyPr/>
        <a:lstStyle/>
        <a:p>
          <a:endParaRPr lang="en-US"/>
        </a:p>
      </dgm:t>
    </dgm:pt>
    <dgm:pt modelId="{5536B24B-19AA-4BF0-9CB4-5304A61405CE}" type="sibTrans" cxnId="{BDB51D39-699D-4874-A691-1790D2DA88FB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766C5-3DFC-4F73-96B1-D2FC374C5CA1}" type="pres">
      <dgm:prSet presAssocID="{A5721407-19E0-49EF-887D-715490C5DCCC}" presName="spacing" presStyleCnt="0"/>
      <dgm:spPr/>
    </dgm:pt>
    <dgm:pt modelId="{D2BFF7C5-8CA7-4894-9E92-D1BDF6BE49CB}" type="pres">
      <dgm:prSet presAssocID="{6DA3D2D0-706D-4435-805D-1553AE5452CB}" presName="linNode" presStyleCnt="0"/>
      <dgm:spPr/>
    </dgm:pt>
    <dgm:pt modelId="{A7C5A711-A13B-4554-8877-3A46698E7812}" type="pres">
      <dgm:prSet presAssocID="{6DA3D2D0-706D-4435-805D-1553AE5452CB}" presName="parentShp" presStyleLbl="node1" presStyleIdx="4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9ED05-AFD5-4F9B-86E9-A151A8BA82F5}" type="pres">
      <dgm:prSet presAssocID="{6DA3D2D0-706D-4435-805D-1553AE5452CB}" presName="childShp" presStyleLbl="bgAccFollowNode1" presStyleIdx="4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2D736-1171-40EB-965A-5F10EB7E0BB9}" type="pres">
      <dgm:prSet presAssocID="{BFD97A15-B3BD-461B-81A2-970A93BA7A96}" presName="spacing" presStyleCnt="0"/>
      <dgm:spPr/>
    </dgm:pt>
    <dgm:pt modelId="{50CFD084-1DC0-4A97-9782-FEEB065856F0}" type="pres">
      <dgm:prSet presAssocID="{87B28A6A-63FF-4482-9400-BC7B06488239}" presName="linNode" presStyleCnt="0"/>
      <dgm:spPr/>
    </dgm:pt>
    <dgm:pt modelId="{6C32D8CF-3EAB-457A-8AA3-0BCA7B42E997}" type="pres">
      <dgm:prSet presAssocID="{87B28A6A-63FF-4482-9400-BC7B06488239}" presName="parentShp" presStyleLbl="node1" presStyleIdx="5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B0C33-0786-49E6-8D72-3A4294940FAF}" type="pres">
      <dgm:prSet presAssocID="{87B28A6A-63FF-4482-9400-BC7B06488239}" presName="childShp" presStyleLbl="bgAccFollowNode1" presStyleIdx="5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1FD89-DDF8-45D4-A873-13E32EFA1A2D}" type="pres">
      <dgm:prSet presAssocID="{89522A35-C88E-4E86-B681-98F4DC5E8C0D}" presName="spacing" presStyleCnt="0"/>
      <dgm:spPr/>
    </dgm:pt>
    <dgm:pt modelId="{3A9693B1-F470-4E50-AB6D-0D238B3516DF}" type="pres">
      <dgm:prSet presAssocID="{BF43DAA5-87CA-4345-A14A-DD98A8526C7D}" presName="linNode" presStyleCnt="0"/>
      <dgm:spPr/>
    </dgm:pt>
    <dgm:pt modelId="{8DEB8148-9B6E-4C87-8DC4-B9F3A9E1D7A3}" type="pres">
      <dgm:prSet presAssocID="{BF43DAA5-87CA-4345-A14A-DD98A8526C7D}" presName="parentShp" presStyleLbl="node1" presStyleIdx="6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D64E8-F66D-4F2B-A260-A345D4032972}" type="pres">
      <dgm:prSet presAssocID="{BF43DAA5-87CA-4345-A14A-DD98A8526C7D}" presName="childShp" presStyleLbl="bgAccFollowNode1" presStyleIdx="6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572B-BDDA-487A-8A01-D118FB695C52}" type="pres">
      <dgm:prSet presAssocID="{6790441A-4832-48C9-9A40-1890C4898F70}" presName="spacing" presStyleCnt="0"/>
      <dgm:spPr/>
    </dgm:pt>
    <dgm:pt modelId="{DABB40CC-08E1-4053-B153-9E4431F3B838}" type="pres">
      <dgm:prSet presAssocID="{0F16539A-D259-4869-A416-B6939FF75518}" presName="linNode" presStyleCnt="0"/>
      <dgm:spPr/>
    </dgm:pt>
    <dgm:pt modelId="{60CE558F-A0AF-45FE-9393-D1755EE0740D}" type="pres">
      <dgm:prSet presAssocID="{0F16539A-D259-4869-A416-B6939FF75518}" presName="parentShp" presStyleLbl="node1" presStyleIdx="7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8C601-5972-4467-ABF1-070074257B36}" type="pres">
      <dgm:prSet presAssocID="{0F16539A-D259-4869-A416-B6939FF75518}" presName="childShp" presStyleLbl="bgAccFollowNode1" presStyleIdx="7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9C67B-04FE-4FC0-B200-B132E3D1A562}" type="presOf" srcId="{87B28A6A-63FF-4482-9400-BC7B06488239}" destId="{6C32D8CF-3EAB-457A-8AA3-0BCA7B42E997}" srcOrd="0" destOrd="0" presId="urn:microsoft.com/office/officeart/2005/8/layout/vList6"/>
    <dgm:cxn modelId="{E830A2B8-EC87-49F3-8D8F-7948E6C7BE81}" srcId="{6DA3D2D0-706D-4435-805D-1553AE5452CB}" destId="{FBC1EE4B-083C-4AE6-84E7-B99A7EDA9FDD}" srcOrd="0" destOrd="0" parTransId="{9DEB10D5-74E3-41D4-A0BF-CDC428892F2C}" sibTransId="{50184D98-EB07-413A-BB41-7D7E8FFBBDB7}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18980742-9E74-4341-85B3-A57F6B4C7A86}" srcId="{EA30E311-3EC5-4EA4-9119-630F7F098399}" destId="{BF43DAA5-87CA-4345-A14A-DD98A8526C7D}" srcOrd="6" destOrd="0" parTransId="{0332CB1F-4B2C-4EEC-81AB-F8089418DDDC}" sibTransId="{6790441A-4832-48C9-9A40-1890C4898F70}"/>
    <dgm:cxn modelId="{4ABD0FDE-DA4D-4D7D-AF48-63E186EC69D9}" srcId="{87B28A6A-63FF-4482-9400-BC7B06488239}" destId="{CF82A267-817F-4DE0-B126-7D274C5A1CC7}" srcOrd="0" destOrd="0" parTransId="{58195458-69D4-4C9D-902F-253EA030305F}" sibTransId="{AE85891D-C716-4213-BC3D-6265B82AB81B}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8A2E8D6A-CE79-4BBD-854E-A287ED15E8D0}" type="presOf" srcId="{57F5EA57-2838-4E52-BF97-3AF89CE1216A}" destId="{C3F8C601-5972-4467-ABF1-070074257B36}" srcOrd="0" destOrd="0" presId="urn:microsoft.com/office/officeart/2005/8/layout/vList6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FE9BE272-9931-471E-8608-209A473544DB}" type="presOf" srcId="{A0AB976B-284C-44EF-A3C1-26D1053EE0EF}" destId="{78BD64E8-F66D-4F2B-A260-A345D4032972}" srcOrd="0" destOrd="0" presId="urn:microsoft.com/office/officeart/2005/8/layout/vList6"/>
    <dgm:cxn modelId="{BE57330F-EA3B-4148-9C7D-C909C212C57B}" srcId="{0F16539A-D259-4869-A416-B6939FF75518}" destId="{57F5EA57-2838-4E52-BF97-3AF89CE1216A}" srcOrd="0" destOrd="0" parTransId="{6075811E-3BF2-4E2C-BD05-508D4EA3AF77}" sibTransId="{0352F2D4-0F0A-4643-A6B1-7C9D8AB83F12}"/>
    <dgm:cxn modelId="{7A063761-A7E6-4931-BC7C-1AF50ECA203F}" type="presOf" srcId="{0F16539A-D259-4869-A416-B6939FF75518}" destId="{60CE558F-A0AF-45FE-9393-D1755EE0740D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BDB51D39-699D-4874-A691-1790D2DA88FB}" srcId="{EA30E311-3EC5-4EA4-9119-630F7F098399}" destId="{0F16539A-D259-4869-A416-B6939FF75518}" srcOrd="7" destOrd="0" parTransId="{8F937A95-88FA-46B7-B73C-9E5BAE8CE7A5}" sibTransId="{5536B24B-19AA-4BF0-9CB4-5304A61405CE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032F60D8-300C-4470-90C8-2381FAEF72E6}" srcId="{EA30E311-3EC5-4EA4-9119-630F7F098399}" destId="{6DA3D2D0-706D-4435-805D-1553AE5452CB}" srcOrd="4" destOrd="0" parTransId="{A57B9DEC-3168-4D56-B119-A86E111C07E0}" sibTransId="{BFD97A15-B3BD-461B-81A2-970A93BA7A96}"/>
    <dgm:cxn modelId="{54AA1D86-A587-45F4-A64E-FB7E93689CE7}" srcId="{EA30E311-3EC5-4EA4-9119-630F7F098399}" destId="{87B28A6A-63FF-4482-9400-BC7B06488239}" srcOrd="5" destOrd="0" parTransId="{9477EA43-2B3D-4EC4-BE9E-00E52206ED39}" sibTransId="{89522A35-C88E-4E86-B681-98F4DC5E8C0D}"/>
    <dgm:cxn modelId="{746C8C4B-1973-4D76-B1D5-B7448666C00D}" type="presOf" srcId="{CF82A267-817F-4DE0-B126-7D274C5A1CC7}" destId="{D5BB0C33-0786-49E6-8D72-3A4294940FAF}" srcOrd="0" destOrd="0" presId="urn:microsoft.com/office/officeart/2005/8/layout/vList6"/>
    <dgm:cxn modelId="{E7B2781A-DADA-4023-993D-D252B80D9938}" type="presOf" srcId="{FBC1EE4B-083C-4AE6-84E7-B99A7EDA9FDD}" destId="{08B9ED05-AFD5-4F9B-86E9-A151A8BA82F5}" srcOrd="0" destOrd="0" presId="urn:microsoft.com/office/officeart/2005/8/layout/vList6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BD9F4848-5557-4B03-BF5E-63BCB47987DA}" srcId="{BF43DAA5-87CA-4345-A14A-DD98A8526C7D}" destId="{A0AB976B-284C-44EF-A3C1-26D1053EE0EF}" srcOrd="0" destOrd="0" parTransId="{0479833F-ADDF-480A-80CE-8CD20DA857E7}" sibTransId="{AAFB38E6-E019-4E13-BB97-165C4EC07104}"/>
    <dgm:cxn modelId="{CFFB2F29-917F-4281-9915-6608D94C5EC0}" type="presOf" srcId="{6DA3D2D0-706D-4435-805D-1553AE5452CB}" destId="{A7C5A711-A13B-4554-8877-3A46698E7812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8ACFC80A-D51D-4E6B-9FC1-54666038F350}" type="presOf" srcId="{BF43DAA5-87CA-4345-A14A-DD98A8526C7D}" destId="{8DEB8148-9B6E-4C87-8DC4-B9F3A9E1D7A3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78761CF3-51B1-4ABB-BD6B-C394639CE877}" type="presParOf" srcId="{C7FCA99D-86B9-4352-9213-2FB0ECF0628B}" destId="{9BA766C5-3DFC-4F73-96B1-D2FC374C5CA1}" srcOrd="7" destOrd="0" presId="urn:microsoft.com/office/officeart/2005/8/layout/vList6"/>
    <dgm:cxn modelId="{12A1D420-FEA6-4D52-92AF-29714A745E87}" type="presParOf" srcId="{C7FCA99D-86B9-4352-9213-2FB0ECF0628B}" destId="{D2BFF7C5-8CA7-4894-9E92-D1BDF6BE49CB}" srcOrd="8" destOrd="0" presId="urn:microsoft.com/office/officeart/2005/8/layout/vList6"/>
    <dgm:cxn modelId="{9A2BBAD2-33F1-4D58-80A3-9B978353F501}" type="presParOf" srcId="{D2BFF7C5-8CA7-4894-9E92-D1BDF6BE49CB}" destId="{A7C5A711-A13B-4554-8877-3A46698E7812}" srcOrd="0" destOrd="0" presId="urn:microsoft.com/office/officeart/2005/8/layout/vList6"/>
    <dgm:cxn modelId="{54E3963B-5E18-4E91-9B53-E8E43799E60E}" type="presParOf" srcId="{D2BFF7C5-8CA7-4894-9E92-D1BDF6BE49CB}" destId="{08B9ED05-AFD5-4F9B-86E9-A151A8BA82F5}" srcOrd="1" destOrd="0" presId="urn:microsoft.com/office/officeart/2005/8/layout/vList6"/>
    <dgm:cxn modelId="{1CE1AEC8-C90F-4BD3-9175-56D596DB0B96}" type="presParOf" srcId="{C7FCA99D-86B9-4352-9213-2FB0ECF0628B}" destId="{4EA2D736-1171-40EB-965A-5F10EB7E0BB9}" srcOrd="9" destOrd="0" presId="urn:microsoft.com/office/officeart/2005/8/layout/vList6"/>
    <dgm:cxn modelId="{F480A521-7C7A-434D-8721-CA1A0EF0026A}" type="presParOf" srcId="{C7FCA99D-86B9-4352-9213-2FB0ECF0628B}" destId="{50CFD084-1DC0-4A97-9782-FEEB065856F0}" srcOrd="10" destOrd="0" presId="urn:microsoft.com/office/officeart/2005/8/layout/vList6"/>
    <dgm:cxn modelId="{C1C340C7-2911-4258-8392-F97C14390C5B}" type="presParOf" srcId="{50CFD084-1DC0-4A97-9782-FEEB065856F0}" destId="{6C32D8CF-3EAB-457A-8AA3-0BCA7B42E997}" srcOrd="0" destOrd="0" presId="urn:microsoft.com/office/officeart/2005/8/layout/vList6"/>
    <dgm:cxn modelId="{24C9C78C-5A81-469A-B2B4-1DB95E08FDCC}" type="presParOf" srcId="{50CFD084-1DC0-4A97-9782-FEEB065856F0}" destId="{D5BB0C33-0786-49E6-8D72-3A4294940FAF}" srcOrd="1" destOrd="0" presId="urn:microsoft.com/office/officeart/2005/8/layout/vList6"/>
    <dgm:cxn modelId="{60F4B39C-565D-47CD-9480-22A0650A0C7A}" type="presParOf" srcId="{C7FCA99D-86B9-4352-9213-2FB0ECF0628B}" destId="{27A1FD89-DDF8-45D4-A873-13E32EFA1A2D}" srcOrd="11" destOrd="0" presId="urn:microsoft.com/office/officeart/2005/8/layout/vList6"/>
    <dgm:cxn modelId="{0196053F-40B9-4CDE-92E1-B1A213A9AB65}" type="presParOf" srcId="{C7FCA99D-86B9-4352-9213-2FB0ECF0628B}" destId="{3A9693B1-F470-4E50-AB6D-0D238B3516DF}" srcOrd="12" destOrd="0" presId="urn:microsoft.com/office/officeart/2005/8/layout/vList6"/>
    <dgm:cxn modelId="{F1D76158-74CC-44DC-BB4C-D427A4DED86C}" type="presParOf" srcId="{3A9693B1-F470-4E50-AB6D-0D238B3516DF}" destId="{8DEB8148-9B6E-4C87-8DC4-B9F3A9E1D7A3}" srcOrd="0" destOrd="0" presId="urn:microsoft.com/office/officeart/2005/8/layout/vList6"/>
    <dgm:cxn modelId="{5747538F-C410-4D00-978B-935BF0C38629}" type="presParOf" srcId="{3A9693B1-F470-4E50-AB6D-0D238B3516DF}" destId="{78BD64E8-F66D-4F2B-A260-A345D4032972}" srcOrd="1" destOrd="0" presId="urn:microsoft.com/office/officeart/2005/8/layout/vList6"/>
    <dgm:cxn modelId="{F0FC2E2F-B39D-4F60-85C8-BE889EF0F247}" type="presParOf" srcId="{C7FCA99D-86B9-4352-9213-2FB0ECF0628B}" destId="{D76D572B-BDDA-487A-8A01-D118FB695C52}" srcOrd="13" destOrd="0" presId="urn:microsoft.com/office/officeart/2005/8/layout/vList6"/>
    <dgm:cxn modelId="{4681142D-E2BD-44EE-AE15-2F2E7C696D7C}" type="presParOf" srcId="{C7FCA99D-86B9-4352-9213-2FB0ECF0628B}" destId="{DABB40CC-08E1-4053-B153-9E4431F3B838}" srcOrd="14" destOrd="0" presId="urn:microsoft.com/office/officeart/2005/8/layout/vList6"/>
    <dgm:cxn modelId="{5ADC5CB1-EAC6-4E51-944E-E451877102C2}" type="presParOf" srcId="{DABB40CC-08E1-4053-B153-9E4431F3B838}" destId="{60CE558F-A0AF-45FE-9393-D1755EE0740D}" srcOrd="0" destOrd="0" presId="urn:microsoft.com/office/officeart/2005/8/layout/vList6"/>
    <dgm:cxn modelId="{8F0F581E-0D53-4AEB-8496-210AE907065F}" type="presParOf" srcId="{DABB40CC-08E1-4053-B153-9E4431F3B838}" destId="{C3F8C601-5972-4467-ABF1-070074257B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1544"/>
          <a:ext cx="7498094" cy="548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0109"/>
        <a:ext cx="7292400" cy="411388"/>
      </dsp:txXfrm>
    </dsp:sp>
    <dsp:sp modelId="{20E09EA1-CDA3-40EE-BCA8-B0E5DC34AC9C}">
      <dsp:nvSpPr>
        <dsp:cNvPr id="0" name=""/>
        <dsp:cNvSpPr/>
      </dsp:nvSpPr>
      <dsp:spPr>
        <a:xfrm>
          <a:off x="747455" y="1544"/>
          <a:ext cx="914415" cy="5485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" y="28320"/>
        <a:ext cx="860863" cy="494966"/>
      </dsp:txXfrm>
    </dsp:sp>
    <dsp:sp modelId="{B2734942-16D9-4968-B8C6-927DB7D64D9C}">
      <dsp:nvSpPr>
        <dsp:cNvPr id="0" name=""/>
        <dsp:cNvSpPr/>
      </dsp:nvSpPr>
      <dsp:spPr>
        <a:xfrm>
          <a:off x="1661870" y="604915"/>
          <a:ext cx="7498094" cy="548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Outline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673480"/>
        <a:ext cx="7292400" cy="411388"/>
      </dsp:txXfrm>
    </dsp:sp>
    <dsp:sp modelId="{C4A8337B-973E-4211-A1BC-434C076692C0}">
      <dsp:nvSpPr>
        <dsp:cNvPr id="0" name=""/>
        <dsp:cNvSpPr/>
      </dsp:nvSpPr>
      <dsp:spPr>
        <a:xfrm>
          <a:off x="747455" y="604915"/>
          <a:ext cx="914415" cy="5485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" y="631691"/>
        <a:ext cx="860863" cy="494966"/>
      </dsp:txXfrm>
    </dsp:sp>
    <dsp:sp modelId="{10C1AA31-A224-4AD6-B808-B71955D10EF6}">
      <dsp:nvSpPr>
        <dsp:cNvPr id="0" name=""/>
        <dsp:cNvSpPr/>
      </dsp:nvSpPr>
      <dsp:spPr>
        <a:xfrm>
          <a:off x="1661870" y="1208285"/>
          <a:ext cx="7498094" cy="548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bản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276850"/>
        <a:ext cx="7292400" cy="411388"/>
      </dsp:txXfrm>
    </dsp:sp>
    <dsp:sp modelId="{C4BE91D6-1EE0-4E4D-BB69-9D57C2B1C5BB}">
      <dsp:nvSpPr>
        <dsp:cNvPr id="0" name=""/>
        <dsp:cNvSpPr/>
      </dsp:nvSpPr>
      <dsp:spPr>
        <a:xfrm>
          <a:off x="747455" y="1208285"/>
          <a:ext cx="914415" cy="5485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" y="1235061"/>
        <a:ext cx="860863" cy="494966"/>
      </dsp:txXfrm>
    </dsp:sp>
    <dsp:sp modelId="{3058D4E5-DCEB-468A-8357-9D1F4422E58B}">
      <dsp:nvSpPr>
        <dsp:cNvPr id="0" name=""/>
        <dsp:cNvSpPr/>
      </dsp:nvSpPr>
      <dsp:spPr>
        <a:xfrm>
          <a:off x="1661870" y="1811655"/>
          <a:ext cx="7498094" cy="548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bản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</a:t>
          </a:r>
          <a:endParaRPr lang="en-US" sz="1200" kern="1200" dirty="0"/>
        </a:p>
      </dsp:txBody>
      <dsp:txXfrm>
        <a:off x="1661870" y="1880220"/>
        <a:ext cx="7292400" cy="411388"/>
      </dsp:txXfrm>
    </dsp:sp>
    <dsp:sp modelId="{D95AC4A5-B2F0-43FF-A2C6-9AD3DFC0D103}">
      <dsp:nvSpPr>
        <dsp:cNvPr id="0" name=""/>
        <dsp:cNvSpPr/>
      </dsp:nvSpPr>
      <dsp:spPr>
        <a:xfrm>
          <a:off x="747455" y="1811655"/>
          <a:ext cx="914415" cy="5485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" y="1838431"/>
        <a:ext cx="860863" cy="494966"/>
      </dsp:txXfrm>
    </dsp:sp>
    <dsp:sp modelId="{08B9ED05-AFD5-4F9B-86E9-A151A8BA82F5}">
      <dsp:nvSpPr>
        <dsp:cNvPr id="0" name=""/>
        <dsp:cNvSpPr/>
      </dsp:nvSpPr>
      <dsp:spPr>
        <a:xfrm>
          <a:off x="1661870" y="2415025"/>
          <a:ext cx="7498094" cy="548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Bullets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Numbering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2483590"/>
        <a:ext cx="7292400" cy="411388"/>
      </dsp:txXfrm>
    </dsp:sp>
    <dsp:sp modelId="{A7C5A711-A13B-4554-8877-3A46698E7812}">
      <dsp:nvSpPr>
        <dsp:cNvPr id="0" name=""/>
        <dsp:cNvSpPr/>
      </dsp:nvSpPr>
      <dsp:spPr>
        <a:xfrm>
          <a:off x="747455" y="2415025"/>
          <a:ext cx="914415" cy="5485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" y="2441801"/>
        <a:ext cx="860863" cy="494966"/>
      </dsp:txXfrm>
    </dsp:sp>
    <dsp:sp modelId="{D5BB0C33-0786-49E6-8D72-3A4294940FAF}">
      <dsp:nvSpPr>
        <dsp:cNvPr id="0" name=""/>
        <dsp:cNvSpPr/>
      </dsp:nvSpPr>
      <dsp:spPr>
        <a:xfrm>
          <a:off x="1661870" y="3018396"/>
          <a:ext cx="7498094" cy="548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Tab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3086961"/>
        <a:ext cx="7292400" cy="411388"/>
      </dsp:txXfrm>
    </dsp:sp>
    <dsp:sp modelId="{6C32D8CF-3EAB-457A-8AA3-0BCA7B42E997}">
      <dsp:nvSpPr>
        <dsp:cNvPr id="0" name=""/>
        <dsp:cNvSpPr/>
      </dsp:nvSpPr>
      <dsp:spPr>
        <a:xfrm>
          <a:off x="747455" y="3018396"/>
          <a:ext cx="914415" cy="5485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" y="3045172"/>
        <a:ext cx="860863" cy="494966"/>
      </dsp:txXfrm>
    </dsp:sp>
    <dsp:sp modelId="{78BD64E8-F66D-4F2B-A260-A345D4032972}">
      <dsp:nvSpPr>
        <dsp:cNvPr id="0" name=""/>
        <dsp:cNvSpPr/>
      </dsp:nvSpPr>
      <dsp:spPr>
        <a:xfrm>
          <a:off x="1661870" y="3621766"/>
          <a:ext cx="7498094" cy="548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hộp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bản (Text Boxes)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3690331"/>
        <a:ext cx="7292400" cy="411388"/>
      </dsp:txXfrm>
    </dsp:sp>
    <dsp:sp modelId="{8DEB8148-9B6E-4C87-8DC4-B9F3A9E1D7A3}">
      <dsp:nvSpPr>
        <dsp:cNvPr id="0" name=""/>
        <dsp:cNvSpPr/>
      </dsp:nvSpPr>
      <dsp:spPr>
        <a:xfrm>
          <a:off x="747455" y="3621766"/>
          <a:ext cx="914415" cy="5485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" y="3648542"/>
        <a:ext cx="860863" cy="494966"/>
      </dsp:txXfrm>
    </dsp:sp>
    <dsp:sp modelId="{C3F8C601-5972-4467-ABF1-070074257B36}">
      <dsp:nvSpPr>
        <dsp:cNvPr id="0" name=""/>
        <dsp:cNvSpPr/>
      </dsp:nvSpPr>
      <dsp:spPr>
        <a:xfrm>
          <a:off x="1661870" y="4225136"/>
          <a:ext cx="7498094" cy="548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WordArt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4293701"/>
        <a:ext cx="7292400" cy="411388"/>
      </dsp:txXfrm>
    </dsp:sp>
    <dsp:sp modelId="{60CE558F-A0AF-45FE-9393-D1755EE0740D}">
      <dsp:nvSpPr>
        <dsp:cNvPr id="0" name=""/>
        <dsp:cNvSpPr/>
      </dsp:nvSpPr>
      <dsp:spPr>
        <a:xfrm>
          <a:off x="747455" y="4225136"/>
          <a:ext cx="914415" cy="5485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" y="4251912"/>
        <a:ext cx="860863" cy="494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D88F3B72-A8A2-4C39-89FC-2EFA44C82B7F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07117B95-786A-4F55-AC3B-B8A4C62DEF3C}" type="datetime1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9CA72FD6-7104-4E00-B7D7-790A5AA0E36E}" type="datetime1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04E8209-4DB3-4352-A18C-3CB0FC97D9FF}" type="datetime1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E1001B6-02F9-430C-890C-3D9D70E6E359}" type="datetime1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483F-6B1E-4E94-A54B-F778A1F8D92F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2207F3D-4E27-4D0D-BA60-669A889DE825}" type="datetime1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POWERPOINT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err="1"/>
              <a:t>Bài</a:t>
            </a:r>
            <a:r>
              <a:rPr lang="en-US" b="1" dirty="0"/>
              <a:t> 3: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smtClean="0"/>
              <a:t>bản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281684" y="292650"/>
            <a:ext cx="4367283" cy="4250550"/>
            <a:chOff x="5281684" y="292650"/>
            <a:chExt cx="4367283" cy="42505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81684" y="4336257"/>
              <a:ext cx="436728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96" l="1092" r="97516">
                          <a14:foregroundMark x1="40806" y1="35051" x2="61114" y2="3023"/>
                          <a14:foregroundMark x1="34858" y1="33908" x2="8809" y2="6646"/>
                          <a14:foregroundMark x1="33973" y1="40961" x2="8809" y2="67758"/>
                        </a14:backgroundRemoval>
                      </a14:imgEffect>
                    </a14:imgLayer>
                  </a14:imgProps>
                </a:ext>
              </a:extLst>
            </a:blip>
            <a:srcRect r="1366"/>
            <a:stretch/>
          </p:blipFill>
          <p:spPr>
            <a:xfrm>
              <a:off x="5296557" y="292650"/>
              <a:ext cx="4315968" cy="42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smtClean="0"/>
              <a:t>Slide</a:t>
            </a:r>
          </a:p>
          <a:p>
            <a:pPr marL="914400" lvl="1" indent="-4064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Spelling </a:t>
            </a:r>
            <a:r>
              <a:rPr lang="en-US" dirty="0" smtClean="0"/>
              <a:t>Checker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 smtClean="0"/>
              <a:t>tả</a:t>
            </a:r>
            <a:endParaRPr lang="en-US" dirty="0" smtClean="0"/>
          </a:p>
          <a:p>
            <a:pPr marL="1262063" lvl="2" indent="-347663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32" y="1621299"/>
            <a:ext cx="3191156" cy="195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7" y="2761644"/>
            <a:ext cx="6615391" cy="359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73" y="4166006"/>
            <a:ext cx="4828274" cy="189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0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marL="914400" lvl="1" indent="-4064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AutoCorrect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smtClean="0"/>
              <a:t>AutoCorrect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26" y="2140826"/>
            <a:ext cx="3905582" cy="421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4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marL="914400" lvl="1" indent="-4064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Thesaurus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Ribbon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Menu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cảnh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2775048"/>
            <a:ext cx="6737679" cy="358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331" y="1613808"/>
            <a:ext cx="4066744" cy="474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marL="914400" lvl="1" indent="-406400"/>
            <a:r>
              <a:rPr lang="en-US" dirty="0"/>
              <a:t>Sao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Cắt</a:t>
            </a:r>
            <a:r>
              <a:rPr lang="en-US" dirty="0"/>
              <a:t>,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6" y="2146499"/>
            <a:ext cx="3713927" cy="420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712" y="2673648"/>
            <a:ext cx="5855688" cy="315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5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7416800" cy="5264151"/>
          </a:xfrm>
        </p:spPr>
        <p:txBody>
          <a:bodyPr/>
          <a:lstStyle/>
          <a:p>
            <a:pPr marL="914400" lvl="1" indent="-4064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Office </a:t>
            </a:r>
            <a:r>
              <a:rPr lang="en-US" dirty="0" smtClean="0"/>
              <a:t>Clipboard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smtClean="0"/>
              <a:t>Clipboard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Clipboard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smtClean="0"/>
              <a:t>dung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/>
              <a:t>Clipboard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trong</a:t>
            </a:r>
            <a:r>
              <a:rPr lang="en-US" dirty="0"/>
              <a:t> Clipboard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4357532"/>
            <a:ext cx="2003489" cy="140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335" y="1092200"/>
            <a:ext cx="1818018" cy="5365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3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6458857" cy="5264151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Bullets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Numbering</a:t>
            </a:r>
          </a:p>
          <a:p>
            <a:pPr marL="838213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(Bullet list</a:t>
            </a:r>
            <a:r>
              <a:rPr lang="en-US" dirty="0" smtClean="0"/>
              <a:t>)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vi-VN" dirty="0"/>
              <a:t>Chuyển một văn bản được chọn thành một bulleted </a:t>
            </a:r>
            <a:r>
              <a:rPr lang="vi-VN" dirty="0" smtClean="0"/>
              <a:t>list</a:t>
            </a:r>
            <a:endParaRPr lang="en-US" dirty="0" smtClean="0"/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Tăng</a:t>
            </a:r>
            <a:r>
              <a:rPr lang="en-US" dirty="0"/>
              <a:t>/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cấp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mục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sách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đầu</a:t>
            </a:r>
            <a:r>
              <a:rPr lang="en-US" dirty="0"/>
              <a:t> </a:t>
            </a:r>
            <a:r>
              <a:rPr lang="en-US" dirty="0" err="1" smtClean="0"/>
              <a:t>dòng</a:t>
            </a:r>
            <a:endParaRPr lang="en-US" dirty="0" smtClean="0"/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vi-VN" dirty="0"/>
              <a:t>Giảm cấp một mục danh sách gạch đầu dòng (bulleted list</a:t>
            </a:r>
            <a:r>
              <a:rPr lang="vi-VN" dirty="0" smtClean="0"/>
              <a:t>)</a:t>
            </a:r>
            <a:endParaRPr lang="en-US" dirty="0" smtClean="0"/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Chuyển</a:t>
            </a:r>
            <a:r>
              <a:rPr lang="en-US" dirty="0"/>
              <a:t> Bullet list </a:t>
            </a:r>
            <a:r>
              <a:rPr lang="en-US" dirty="0" err="1"/>
              <a:t>trong</a:t>
            </a:r>
            <a:r>
              <a:rPr lang="en-US" dirty="0"/>
              <a:t> Slide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612" y="250514"/>
            <a:ext cx="3026684" cy="321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257" y="3643973"/>
            <a:ext cx="3257394" cy="289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0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0972800" cy="5264151"/>
          </a:xfrm>
        </p:spPr>
        <p:txBody>
          <a:bodyPr/>
          <a:lstStyle/>
          <a:p>
            <a:pPr marL="838213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(Numbering</a:t>
            </a:r>
            <a:r>
              <a:rPr lang="en-US" dirty="0" smtClean="0"/>
              <a:t>)</a:t>
            </a:r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 smtClean="0"/>
              <a:t>dòng</a:t>
            </a:r>
            <a:endParaRPr lang="en-US" dirty="0" smtClean="0"/>
          </a:p>
          <a:p>
            <a:pPr marL="1262063" lvl="2" indent="-347663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Numbered list </a:t>
            </a:r>
            <a:r>
              <a:rPr lang="en-US" dirty="0" err="1"/>
              <a:t>trong</a:t>
            </a:r>
            <a:r>
              <a:rPr lang="en-US" dirty="0"/>
              <a:t> Slide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52" y="2803898"/>
            <a:ext cx="2983205" cy="313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2512756"/>
            <a:ext cx="4154183" cy="371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2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0972800" cy="5264151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smtClean="0"/>
              <a:t>Tab</a:t>
            </a:r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Thiết lập các tab bằng cách sử dụng thước </a:t>
            </a:r>
            <a:r>
              <a:rPr lang="vi-VN" dirty="0" smtClean="0"/>
              <a:t>ngang</a:t>
            </a:r>
            <a:endParaRPr lang="en-US" dirty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Tab </a:t>
            </a:r>
            <a:r>
              <a:rPr lang="en-US" dirty="0" err="1"/>
              <a:t>với</a:t>
            </a:r>
            <a:r>
              <a:rPr lang="en-US" dirty="0"/>
              <a:t> Tabs Dialog Box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3" y="3475422"/>
            <a:ext cx="6944694" cy="98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294" y="2435183"/>
            <a:ext cx="4207343" cy="306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7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0972800" cy="5264151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(Text Boxes</a:t>
            </a:r>
            <a:r>
              <a:rPr lang="en-US" dirty="0" smtClean="0"/>
              <a:t>)</a:t>
            </a:r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Text box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smtClean="0"/>
              <a:t>Slide</a:t>
            </a:r>
            <a:endParaRPr lang="en-US" dirty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Chỉnh kích thước Text </a:t>
            </a:r>
            <a:r>
              <a:rPr lang="vi-VN" dirty="0" smtClean="0"/>
              <a:t>box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Chỉnh vị trí Text </a:t>
            </a:r>
            <a:r>
              <a:rPr lang="vi-VN" dirty="0" smtClean="0"/>
              <a:t>box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trong</a:t>
            </a:r>
            <a:r>
              <a:rPr lang="en-US" dirty="0"/>
              <a:t> Text box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63" y="3994296"/>
            <a:ext cx="5996380" cy="118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78" y="381001"/>
            <a:ext cx="2498489" cy="259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178" y="3154471"/>
            <a:ext cx="2518149" cy="320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0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6284686" cy="5264151"/>
          </a:xfrm>
        </p:spPr>
        <p:txBody>
          <a:bodyPr/>
          <a:lstStyle/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(Title) </a:t>
            </a:r>
            <a:r>
              <a:rPr lang="en-US" dirty="0" err="1"/>
              <a:t>cho</a:t>
            </a:r>
            <a:r>
              <a:rPr lang="en-US" dirty="0"/>
              <a:t> Text </a:t>
            </a:r>
            <a:r>
              <a:rPr lang="en-US" dirty="0" smtClean="0"/>
              <a:t>box</a:t>
            </a:r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Sắp xếp các Text box (hoặc các đối tượng</a:t>
            </a:r>
            <a:r>
              <a:rPr lang="vi-VN" dirty="0" smtClean="0"/>
              <a:t>)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Canh</a:t>
            </a:r>
            <a:r>
              <a:rPr lang="en-US" dirty="0"/>
              <a:t> </a:t>
            </a:r>
            <a:r>
              <a:rPr lang="en-US" dirty="0" err="1" smtClean="0"/>
              <a:t>hàng</a:t>
            </a: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82" y="2659819"/>
            <a:ext cx="3382435" cy="300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970" y="1210165"/>
            <a:ext cx="3008030" cy="445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6649060"/>
              </p:ext>
            </p:extLst>
          </p:nvPr>
        </p:nvGraphicFramePr>
        <p:xfrm>
          <a:off x="969845" y="1248229"/>
          <a:ext cx="9907421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115A4-114C-4E24-A7D6-A5C9A4F5C7C2}" type="datetime1">
              <a:rPr lang="en-US" smtClean="0"/>
              <a:t>9/12/2017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4281714" cy="5264151"/>
          </a:xfrm>
        </p:spPr>
        <p:txBody>
          <a:bodyPr/>
          <a:lstStyle/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Hướng và góc </a:t>
            </a:r>
            <a:r>
              <a:rPr lang="vi-VN" dirty="0" smtClean="0"/>
              <a:t>xoay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Xoay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</a:t>
            </a: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29" y="2125650"/>
            <a:ext cx="2966468" cy="410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54" y="1517352"/>
            <a:ext cx="2626017" cy="208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454" y="4024693"/>
            <a:ext cx="2698098" cy="18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0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91771"/>
            <a:ext cx="10972800" cy="5064580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vi-VN" dirty="0"/>
              <a:t>Sử dụng </a:t>
            </a:r>
            <a:r>
              <a:rPr lang="vi-VN" dirty="0" smtClean="0"/>
              <a:t>WordArt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Tạo một đối tượng </a:t>
            </a:r>
            <a:r>
              <a:rPr lang="vi-VN" dirty="0" smtClean="0"/>
              <a:t>WordArt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Hiệu chỉnh WordArt</a:t>
            </a: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95" y="2915446"/>
            <a:ext cx="3090230" cy="312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76" y="1291771"/>
            <a:ext cx="4983577" cy="235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19" y="3807390"/>
            <a:ext cx="5052089" cy="223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3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480457"/>
            <a:ext cx="10972800" cy="4875894"/>
          </a:xfrm>
        </p:spPr>
        <p:txBody>
          <a:bodyPr/>
          <a:lstStyle/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smtClean="0"/>
              <a:t>WordArt</a:t>
            </a:r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smtClean="0"/>
              <a:t>WordArt</a:t>
            </a:r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Xóa</a:t>
            </a:r>
            <a:r>
              <a:rPr lang="en-US" dirty="0"/>
              <a:t> WordArt</a:t>
            </a:r>
            <a:endParaRPr lang="en-US" dirty="0" smtClean="0"/>
          </a:p>
          <a:p>
            <a:pPr marL="5080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603" y="2724907"/>
            <a:ext cx="3944794" cy="344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Sử dụng Numbering và Bullets.</a:t>
            </a:r>
          </a:p>
          <a:p>
            <a:pPr lvl="1"/>
            <a:r>
              <a:rPr lang="vi-VN" sz="2400" dirty="0" smtClean="0"/>
              <a:t>Định </a:t>
            </a:r>
            <a:r>
              <a:rPr lang="vi-VN" sz="2400" dirty="0"/>
              <a:t>dạng văn bản và đoạn văn bản.</a:t>
            </a:r>
          </a:p>
          <a:p>
            <a:pPr lvl="1"/>
            <a:r>
              <a:rPr lang="vi-VN" sz="2400" dirty="0" smtClean="0"/>
              <a:t>Sử </a:t>
            </a:r>
            <a:r>
              <a:rPr lang="vi-VN" sz="2400" dirty="0"/>
              <a:t>dụng WordArt</a:t>
            </a:r>
          </a:p>
          <a:p>
            <a:pPr lvl="1"/>
            <a:r>
              <a:rPr lang="vi-VN" sz="2400" dirty="0" smtClean="0"/>
              <a:t>Sử </a:t>
            </a:r>
            <a:r>
              <a:rPr lang="vi-VN" sz="2400" dirty="0"/>
              <a:t>dụng hộp văn bản (Textbox</a:t>
            </a:r>
            <a:r>
              <a:rPr lang="vi-VN" sz="2400" dirty="0" smtClean="0"/>
              <a:t>).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A1A7B-3CDD-49D0-8EBC-2C97A81DDCDB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vi-VN" dirty="0" smtClean="0"/>
              <a:t>ử </a:t>
            </a:r>
            <a:r>
              <a:rPr lang="vi-VN" dirty="0"/>
              <a:t>dụng </a:t>
            </a:r>
            <a:r>
              <a:rPr lang="vi-VN" dirty="0" smtClean="0"/>
              <a:t>Outline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vi-VN" dirty="0" smtClean="0"/>
              <a:t>hêm </a:t>
            </a:r>
            <a:r>
              <a:rPr lang="vi-VN" dirty="0"/>
              <a:t>văn bản và hiệu chỉnh văn bản trên các trang trình </a:t>
            </a:r>
            <a:r>
              <a:rPr lang="vi-VN" dirty="0" smtClean="0"/>
              <a:t>chiếu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vi-VN" dirty="0" smtClean="0"/>
              <a:t>ử </a:t>
            </a:r>
            <a:r>
              <a:rPr lang="vi-VN" dirty="0"/>
              <a:t>dụng Numbering và </a:t>
            </a:r>
            <a:r>
              <a:rPr lang="vi-VN" dirty="0" smtClean="0"/>
              <a:t>Bullet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/>
              <a:t>Đ</a:t>
            </a:r>
            <a:r>
              <a:rPr lang="vi-VN" dirty="0" smtClean="0"/>
              <a:t>ịnh </a:t>
            </a:r>
            <a:r>
              <a:rPr lang="vi-VN" dirty="0"/>
              <a:t>dạng văn bản và đoạn văn </a:t>
            </a:r>
            <a:r>
              <a:rPr lang="vi-VN" dirty="0" smtClean="0"/>
              <a:t>bản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Thiết</a:t>
            </a:r>
            <a:r>
              <a:rPr lang="en-US" dirty="0" smtClean="0"/>
              <a:t> </a:t>
            </a:r>
            <a:r>
              <a:rPr lang="en-US" dirty="0" err="1"/>
              <a:t>lập</a:t>
            </a:r>
            <a:r>
              <a:rPr lang="en-US" dirty="0"/>
              <a:t> </a:t>
            </a:r>
            <a:r>
              <a:rPr lang="en-US" dirty="0" smtClean="0"/>
              <a:t>tab.</a:t>
            </a:r>
          </a:p>
          <a:p>
            <a:pPr lvl="1"/>
            <a:r>
              <a:rPr lang="en-US" dirty="0" smtClean="0"/>
              <a:t>S</a:t>
            </a:r>
            <a:r>
              <a:rPr lang="vi-VN" dirty="0" smtClean="0"/>
              <a:t>ử </a:t>
            </a:r>
            <a:r>
              <a:rPr lang="vi-VN" dirty="0"/>
              <a:t>dụng hộp văn </a:t>
            </a:r>
            <a:r>
              <a:rPr lang="vi-VN" dirty="0" smtClean="0"/>
              <a:t>bản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vi-VN" dirty="0" smtClean="0"/>
              <a:t>àm </a:t>
            </a:r>
            <a:r>
              <a:rPr lang="vi-VN" dirty="0"/>
              <a:t>việc với WordArt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48229"/>
            <a:ext cx="11127475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Outline</a:t>
            </a:r>
            <a:endParaRPr lang="en-US" dirty="0" smtClean="0"/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Outline </a:t>
            </a:r>
            <a:r>
              <a:rPr lang="en-US" dirty="0" smtClean="0"/>
              <a:t>view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Outline </a:t>
            </a:r>
            <a:r>
              <a:rPr lang="en-US" dirty="0" smtClean="0"/>
              <a:t>View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Slide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Outline view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267354"/>
            <a:ext cx="7170056" cy="329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lvl="1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Slide </a:t>
            </a:r>
            <a:r>
              <a:rPr lang="en-US" dirty="0" err="1"/>
              <a:t>từ</a:t>
            </a:r>
            <a:r>
              <a:rPr lang="en-US" dirty="0"/>
              <a:t> Word Outline </a:t>
            </a:r>
            <a:r>
              <a:rPr lang="en-US" dirty="0" err="1"/>
              <a:t>và</a:t>
            </a:r>
            <a:r>
              <a:rPr lang="en-US" dirty="0"/>
              <a:t> Text </a:t>
            </a:r>
            <a:r>
              <a:rPr lang="en-US" dirty="0" smtClean="0"/>
              <a:t>Outline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Tạo các Slide từ tập tin văn bản (Text file</a:t>
            </a:r>
            <a:r>
              <a:rPr lang="vi-VN" dirty="0" smtClean="0"/>
              <a:t>)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68" y="2136187"/>
            <a:ext cx="6897063" cy="422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5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Tạo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Slide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Word </a:t>
            </a:r>
            <a:r>
              <a:rPr lang="en-US" dirty="0" smtClean="0"/>
              <a:t>Outline</a:t>
            </a:r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17" y="1639496"/>
            <a:ext cx="6309869" cy="457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9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marL="892188" lvl="1" indent="-457200"/>
            <a:r>
              <a:rPr lang="en-US" dirty="0" err="1"/>
              <a:t>Tạo</a:t>
            </a:r>
            <a:r>
              <a:rPr lang="en-US" dirty="0"/>
              <a:t> Slide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PowerPoint </a:t>
            </a:r>
            <a:r>
              <a:rPr lang="en-US" dirty="0" err="1"/>
              <a:t>khác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Sao chép các Slide từ bài trình chiếu </a:t>
            </a:r>
            <a:r>
              <a:rPr lang="vi-VN" dirty="0" smtClean="0"/>
              <a:t>khác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Sử dụng tính năng Reuse Slides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85" y="1362120"/>
            <a:ext cx="2306882" cy="499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44" y="3461163"/>
            <a:ext cx="3142324" cy="145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2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marL="415952" indent="-514350">
              <a:buFont typeface="+mj-lt"/>
              <a:buAutoNum type="arabicPeriod" startAt="3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(Style)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hành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 smtClean="0"/>
              <a:t>dòng</a:t>
            </a:r>
            <a:r>
              <a:rPr lang="en-US" dirty="0" smtClean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Thay đổi Font cho văn bản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Tăng</a:t>
            </a:r>
            <a:r>
              <a:rPr lang="en-US" dirty="0"/>
              <a:t>/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Font </a:t>
            </a:r>
            <a:r>
              <a:rPr lang="en-US" dirty="0" err="1" smtClean="0"/>
              <a:t>chữ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Font </a:t>
            </a:r>
            <a:r>
              <a:rPr lang="en-US" dirty="0" err="1" smtClean="0"/>
              <a:t>chữ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Thay đổi dạng chữ in, chữ </a:t>
            </a:r>
            <a:r>
              <a:rPr lang="vi-VN" dirty="0" smtClean="0"/>
              <a:t>thường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 smtClean="0"/>
              <a:t>chữ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Thay đổi phong cách (Style) và hiệu ứng văn bản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Thay đổi khoảng cách giữa các ký tự trong văn bản được chọn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0"/>
            <a:ext cx="11127475" cy="5264151"/>
          </a:xfrm>
        </p:spPr>
        <p:txBody>
          <a:bodyPr/>
          <a:lstStyle/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Căn lề văn bản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Thụt lề văn bản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Thay đổi khoảng cách giữa các dòng văn bản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Thay đổi hướng văn bản trong </a:t>
            </a:r>
            <a:r>
              <a:rPr lang="vi-VN" dirty="0" smtClean="0"/>
              <a:t>Placeholder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vi-VN" dirty="0"/>
              <a:t>Sao chép định dạng của văn bản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 smtClean="0"/>
              <a:t>dạng</a:t>
            </a:r>
            <a:endParaRPr lang="en-US" dirty="0" smtClean="0"/>
          </a:p>
          <a:p>
            <a:pPr marL="855663" lvl="2" indent="-3476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trên</a:t>
            </a:r>
            <a:r>
              <a:rPr lang="en-US" dirty="0"/>
              <a:t> Slide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3284</TotalTime>
  <Words>932</Words>
  <Application>Microsoft Office PowerPoint</Application>
  <PresentationFormat>Widescreen</PresentationFormat>
  <Paragraphs>197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Light</vt:lpstr>
      <vt:lpstr>Times New Roman</vt:lpstr>
      <vt:lpstr>Wingdings</vt:lpstr>
      <vt:lpstr>IIG New Theme</vt:lpstr>
      <vt:lpstr>MICROSOFT POWERPOINT 2013</vt:lpstr>
      <vt:lpstr>NỘI DUNG BÀI GIẢNG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  <vt:lpstr>Bài 3: Làm việc với văn bản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139</cp:revision>
  <dcterms:created xsi:type="dcterms:W3CDTF">2017-08-25T02:08:09Z</dcterms:created>
  <dcterms:modified xsi:type="dcterms:W3CDTF">2017-09-12T09:50:40Z</dcterms:modified>
</cp:coreProperties>
</file>